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1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D4B2-DB77-43BA-B15F-3F257A774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15000B-76FC-4DA4-BE5A-966B25A97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CBCE9-26C2-471E-997C-42C841E5C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291A9-04CB-4FA9-A786-9A2CA2D77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95BCF-C859-4752-A442-DDE053406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584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F2332-BB2E-437E-AC0E-E8C9FD75D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228944-D304-4C07-9361-BE4F1BE74E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CE529-1937-4242-A361-BA359479C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4E62E-3727-4980-8D41-68F943270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5732E-0D99-4ACE-8F6A-03F669A88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554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F41108-A068-4535-BFFE-615E280627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40F104-95B6-40F0-819F-899B55BAD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50293-B534-498C-BCF6-009B86BFA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AD550-198D-4444-B932-564A0E834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9AAC1-9F6A-46AC-A674-9C27FF40A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87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BF470-7921-4940-ACF3-B1867202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3383D-FE1E-41C2-B034-705B241C5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74D32-5AD2-41C9-8680-523B16B89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FA2D3-55C0-40C8-AFA7-FF0E673CB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32837E-8E8E-4DB0-B9AF-26E1AFC90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08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EB2CE-F9EB-4805-9ECF-2C7BCE711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BACB0-A8FC-4065-931A-F670E4161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4E87A-2205-471C-9CF8-FC0A519AA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926432-BC4C-4BC3-98C0-08B16D1F3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72E82-AFCC-4DF7-95FD-C0B1AA669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648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5D72D-0B36-4F49-A5DB-8347CF272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E0FE4-F259-44F9-8E4F-19F7F8F0CD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0AA05-6B05-4870-AEF2-99235BACC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DF982-0CBC-4B7A-AC8C-EA68A29F3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6F1381-FF64-4923-A1F4-05819BFCF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628B46-445A-46C3-91C4-7A2330C0E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964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2FF65-3AF5-4FDE-BB0C-B57F3DD55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77B29-5EBE-481B-B7A1-97CA11596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6CC2F1-7369-4278-8F48-23DBEC0A4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84117-613D-4FFD-ABDB-5086D1069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0669FE-2FF0-46B1-B5DD-C88135535A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3418B0-29A5-44C9-BC81-453896365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E365C-4860-4057-9692-9F337ED36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E2C750-6FD4-4F20-9674-BD465332A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126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55EB8-EEA2-44D9-986B-EED7CEA7D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2C96F5-D630-4FA8-B5C1-B87EB4E78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C3CD26-688B-44AB-BDA5-F7AAE1CA4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05DB56-A1CE-42FD-A178-0480EF869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15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E5947C-5684-4A76-8479-2A7F184EA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5C2721-1426-4D24-8B07-DC7B5B7E5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E5C676-E11B-4D02-B7D3-640453264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013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E1FE-878C-4B6D-99AF-CAE1751E3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707C6-407C-4F7E-96CD-998B315E9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F45E73-4B9F-4190-B484-A35C5312A5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044A2D-6035-4362-9F6E-AE8D9A15D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3918D-EE3C-4BB7-BB4E-71F3E9C01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41AB44-60B2-44AD-97FA-DAECD8AED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020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641B7-6D96-428B-9580-E02E5CE7D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C7FF87-99D2-48D2-A480-5288DE51EA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230DFA-4042-48AC-A673-8460E4905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5FA52-915E-4BBA-8948-6B0005FFA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90A8D-1CCF-40F6-90F1-78FE3CBC5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01EC9-75C8-4CAE-9E1B-D179F3D63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499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A1F917-20A7-4569-A873-A9F6BF180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D1750-FB42-4E51-80EC-AF76E658D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20A4A-152C-40CB-AF90-6827553237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515DF-466C-4B0D-9729-AAA1E10734F2}" type="datetimeFigureOut">
              <a:rPr lang="en-US" smtClean="0"/>
              <a:t>6/30/2018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9EBE6-848F-4F32-A4DC-A59CB0520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C886D-F1E4-4474-97DC-D10FE25DA6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711B2-90DC-4086-830C-36AF9C3672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721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BB8E068-0BFE-4C5D-B498-5DB59E4F4A24}"/>
              </a:ext>
            </a:extLst>
          </p:cNvPr>
          <p:cNvGrpSpPr/>
          <p:nvPr/>
        </p:nvGrpSpPr>
        <p:grpSpPr>
          <a:xfrm>
            <a:off x="1622078" y="2391814"/>
            <a:ext cx="1848654" cy="1117856"/>
            <a:chOff x="4488250" y="3429000"/>
            <a:chExt cx="2042260" cy="1106589"/>
          </a:xfrm>
        </p:grpSpPr>
        <p:sp>
          <p:nvSpPr>
            <p:cNvPr id="4" name="Flowchart: Magnetic Disk 3">
              <a:extLst>
                <a:ext uri="{FF2B5EF4-FFF2-40B4-BE49-F238E27FC236}">
                  <a16:creationId xmlns:a16="http://schemas.microsoft.com/office/drawing/2014/main" id="{CC1ABDED-4D62-484F-9AAD-2001329C2AAB}"/>
                </a:ext>
              </a:extLst>
            </p:cNvPr>
            <p:cNvSpPr/>
            <p:nvPr/>
          </p:nvSpPr>
          <p:spPr>
            <a:xfrm>
              <a:off x="4488250" y="3429000"/>
              <a:ext cx="2042260" cy="1106589"/>
            </a:xfrm>
            <a:prstGeom prst="flowChartMagneticDisk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A9B4D2A-5CC1-4C05-BF59-A987972EC316}"/>
                </a:ext>
              </a:extLst>
            </p:cNvPr>
            <p:cNvSpPr txBox="1"/>
            <p:nvPr/>
          </p:nvSpPr>
          <p:spPr>
            <a:xfrm>
              <a:off x="4674879" y="3823731"/>
              <a:ext cx="1669002" cy="6398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Local Data Base</a:t>
              </a:r>
            </a:p>
          </p:txBody>
        </p:sp>
      </p:grp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87693006-FD2E-4AA6-95E6-9AC19E02D922}"/>
              </a:ext>
            </a:extLst>
          </p:cNvPr>
          <p:cNvSpPr/>
          <p:nvPr/>
        </p:nvSpPr>
        <p:spPr>
          <a:xfrm>
            <a:off x="5925605" y="2806654"/>
            <a:ext cx="1188913" cy="483265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loud 11">
            <a:extLst>
              <a:ext uri="{FF2B5EF4-FFF2-40B4-BE49-F238E27FC236}">
                <a16:creationId xmlns:a16="http://schemas.microsoft.com/office/drawing/2014/main" id="{5D4AC836-C3E9-4A0F-A54E-EF041EE83566}"/>
              </a:ext>
            </a:extLst>
          </p:cNvPr>
          <p:cNvSpPr/>
          <p:nvPr/>
        </p:nvSpPr>
        <p:spPr>
          <a:xfrm>
            <a:off x="1417578" y="3967351"/>
            <a:ext cx="1918117" cy="1000954"/>
          </a:xfrm>
          <a:prstGeom prst="cloud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lowchart: Preparation 12">
            <a:extLst>
              <a:ext uri="{FF2B5EF4-FFF2-40B4-BE49-F238E27FC236}">
                <a16:creationId xmlns:a16="http://schemas.microsoft.com/office/drawing/2014/main" id="{DF61EA9A-03A3-48C6-8A45-1F1562194300}"/>
              </a:ext>
            </a:extLst>
          </p:cNvPr>
          <p:cNvSpPr/>
          <p:nvPr/>
        </p:nvSpPr>
        <p:spPr>
          <a:xfrm>
            <a:off x="4205775" y="4153677"/>
            <a:ext cx="1035623" cy="545339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0EA3A884-6E4F-4424-9E8B-0BCCDE2C947D}"/>
              </a:ext>
            </a:extLst>
          </p:cNvPr>
          <p:cNvSpPr/>
          <p:nvPr/>
        </p:nvSpPr>
        <p:spPr>
          <a:xfrm rot="5400000">
            <a:off x="9173770" y="3389763"/>
            <a:ext cx="286403" cy="824538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Arrow: Left-Right 22">
            <a:extLst>
              <a:ext uri="{FF2B5EF4-FFF2-40B4-BE49-F238E27FC236}">
                <a16:creationId xmlns:a16="http://schemas.microsoft.com/office/drawing/2014/main" id="{9B2625DA-6E2B-478D-9825-B8C1369ECD7D}"/>
              </a:ext>
            </a:extLst>
          </p:cNvPr>
          <p:cNvSpPr/>
          <p:nvPr/>
        </p:nvSpPr>
        <p:spPr>
          <a:xfrm flipH="1">
            <a:off x="7130512" y="2888035"/>
            <a:ext cx="787813" cy="375509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2C14EB-4A25-4042-A534-FB56DFBF7D68}"/>
              </a:ext>
            </a:extLst>
          </p:cNvPr>
          <p:cNvSpPr txBox="1"/>
          <p:nvPr/>
        </p:nvSpPr>
        <p:spPr>
          <a:xfrm>
            <a:off x="1515005" y="4181262"/>
            <a:ext cx="1669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External 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3B0DC77-8647-4C5D-8FE6-56FC51706901}"/>
              </a:ext>
            </a:extLst>
          </p:cNvPr>
          <p:cNvSpPr txBox="1"/>
          <p:nvPr/>
        </p:nvSpPr>
        <p:spPr>
          <a:xfrm>
            <a:off x="4029618" y="4097161"/>
            <a:ext cx="135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API</a:t>
            </a:r>
          </a:p>
          <a:p>
            <a:pPr algn="ctr"/>
            <a:r>
              <a:rPr lang="en-US" dirty="0"/>
              <a:t>Calls</a:t>
            </a:r>
          </a:p>
        </p:txBody>
      </p:sp>
      <p:sp>
        <p:nvSpPr>
          <p:cNvPr id="31" name="Arrow: Left-Right 30">
            <a:extLst>
              <a:ext uri="{FF2B5EF4-FFF2-40B4-BE49-F238E27FC236}">
                <a16:creationId xmlns:a16="http://schemas.microsoft.com/office/drawing/2014/main" id="{98CA68A4-6E96-4D2C-B8C1-EE0336FDE70D}"/>
              </a:ext>
            </a:extLst>
          </p:cNvPr>
          <p:cNvSpPr/>
          <p:nvPr/>
        </p:nvSpPr>
        <p:spPr>
          <a:xfrm>
            <a:off x="5214992" y="2882563"/>
            <a:ext cx="701922" cy="355752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0B709451-F6AB-40AA-9211-2A9E2DB9177F}"/>
              </a:ext>
            </a:extLst>
          </p:cNvPr>
          <p:cNvSpPr/>
          <p:nvPr/>
        </p:nvSpPr>
        <p:spPr>
          <a:xfrm>
            <a:off x="4307846" y="2806654"/>
            <a:ext cx="912501" cy="483265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Arrow: Left-Right 35">
            <a:extLst>
              <a:ext uri="{FF2B5EF4-FFF2-40B4-BE49-F238E27FC236}">
                <a16:creationId xmlns:a16="http://schemas.microsoft.com/office/drawing/2014/main" id="{34EC339F-A978-4D4C-B839-1F7DF95C8AA6}"/>
              </a:ext>
            </a:extLst>
          </p:cNvPr>
          <p:cNvSpPr/>
          <p:nvPr/>
        </p:nvSpPr>
        <p:spPr>
          <a:xfrm>
            <a:off x="3450531" y="2898005"/>
            <a:ext cx="851638" cy="375509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6D1A8A8-5C94-4AA7-9712-EE833496462D}"/>
              </a:ext>
            </a:extLst>
          </p:cNvPr>
          <p:cNvSpPr txBox="1"/>
          <p:nvPr/>
        </p:nvSpPr>
        <p:spPr>
          <a:xfrm>
            <a:off x="4117143" y="2806654"/>
            <a:ext cx="1293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Query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3B18521-085C-427C-A255-66E5180EBE7A}"/>
              </a:ext>
            </a:extLst>
          </p:cNvPr>
          <p:cNvSpPr txBox="1"/>
          <p:nvPr/>
        </p:nvSpPr>
        <p:spPr>
          <a:xfrm>
            <a:off x="5668861" y="2875773"/>
            <a:ext cx="1669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Processing</a:t>
            </a: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01109B22-D464-4730-892D-3F497B62964E}"/>
              </a:ext>
            </a:extLst>
          </p:cNvPr>
          <p:cNvSpPr/>
          <p:nvPr/>
        </p:nvSpPr>
        <p:spPr>
          <a:xfrm>
            <a:off x="5918786" y="4192034"/>
            <a:ext cx="1188913" cy="483265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A165CF-97BE-4713-ABC0-C9AB21A8CFD7}"/>
              </a:ext>
            </a:extLst>
          </p:cNvPr>
          <p:cNvSpPr txBox="1"/>
          <p:nvPr/>
        </p:nvSpPr>
        <p:spPr>
          <a:xfrm>
            <a:off x="5678742" y="4269266"/>
            <a:ext cx="1669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Processing</a:t>
            </a:r>
          </a:p>
        </p:txBody>
      </p:sp>
      <p:sp>
        <p:nvSpPr>
          <p:cNvPr id="42" name="Arrow: Left-Right 41">
            <a:extLst>
              <a:ext uri="{FF2B5EF4-FFF2-40B4-BE49-F238E27FC236}">
                <a16:creationId xmlns:a16="http://schemas.microsoft.com/office/drawing/2014/main" id="{412658D3-EF6D-432A-B752-964A443FC7F0}"/>
              </a:ext>
            </a:extLst>
          </p:cNvPr>
          <p:cNvSpPr/>
          <p:nvPr/>
        </p:nvSpPr>
        <p:spPr>
          <a:xfrm>
            <a:off x="3323281" y="4256192"/>
            <a:ext cx="851638" cy="375509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Arrow: Left-Right 43">
            <a:extLst>
              <a:ext uri="{FF2B5EF4-FFF2-40B4-BE49-F238E27FC236}">
                <a16:creationId xmlns:a16="http://schemas.microsoft.com/office/drawing/2014/main" id="{8F39F248-79C2-4F84-A100-75272905B03D}"/>
              </a:ext>
            </a:extLst>
          </p:cNvPr>
          <p:cNvSpPr/>
          <p:nvPr/>
        </p:nvSpPr>
        <p:spPr>
          <a:xfrm>
            <a:off x="5223683" y="4242451"/>
            <a:ext cx="701922" cy="355752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Left-Right 44">
            <a:extLst>
              <a:ext uri="{FF2B5EF4-FFF2-40B4-BE49-F238E27FC236}">
                <a16:creationId xmlns:a16="http://schemas.microsoft.com/office/drawing/2014/main" id="{0AD5C701-F00E-4993-AA9D-BDE20DB3F521}"/>
              </a:ext>
            </a:extLst>
          </p:cNvPr>
          <p:cNvSpPr/>
          <p:nvPr/>
        </p:nvSpPr>
        <p:spPr>
          <a:xfrm flipH="1">
            <a:off x="7128659" y="4238665"/>
            <a:ext cx="787813" cy="375509"/>
          </a:xfrm>
          <a:prstGeom prst="left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9586381-7B94-4FBD-8EC9-12B0A84E87F3}"/>
              </a:ext>
            </a:extLst>
          </p:cNvPr>
          <p:cNvGrpSpPr/>
          <p:nvPr/>
        </p:nvGrpSpPr>
        <p:grpSpPr>
          <a:xfrm>
            <a:off x="7073987" y="2805632"/>
            <a:ext cx="2512380" cy="1870690"/>
            <a:chOff x="7089008" y="2872802"/>
            <a:chExt cx="2512380" cy="1870690"/>
          </a:xfrm>
        </p:grpSpPr>
        <p:sp>
          <p:nvSpPr>
            <p:cNvPr id="15" name="Flowchart: Display 14">
              <a:extLst>
                <a:ext uri="{FF2B5EF4-FFF2-40B4-BE49-F238E27FC236}">
                  <a16:creationId xmlns:a16="http://schemas.microsoft.com/office/drawing/2014/main" id="{6C893C25-DE66-4994-9937-E117F5BC5520}"/>
                </a:ext>
              </a:extLst>
            </p:cNvPr>
            <p:cNvSpPr/>
            <p:nvPr/>
          </p:nvSpPr>
          <p:spPr>
            <a:xfrm>
              <a:off x="7811454" y="2872802"/>
              <a:ext cx="1097559" cy="1870690"/>
            </a:xfrm>
            <a:prstGeom prst="flowChartDisplay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321039D-9ACF-4A4D-8285-5E641259402F}"/>
                </a:ext>
              </a:extLst>
            </p:cNvPr>
            <p:cNvSpPr txBox="1"/>
            <p:nvPr/>
          </p:nvSpPr>
          <p:spPr>
            <a:xfrm>
              <a:off x="7089008" y="3436895"/>
              <a:ext cx="25123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Interactive </a:t>
              </a:r>
            </a:p>
            <a:p>
              <a:pPr algn="ctr"/>
              <a:r>
                <a:rPr lang="en-US" dirty="0"/>
                <a:t>Dashboard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52E6C7-77BB-440F-90F9-35B6F1530AE2}"/>
              </a:ext>
            </a:extLst>
          </p:cNvPr>
          <p:cNvGrpSpPr/>
          <p:nvPr/>
        </p:nvGrpSpPr>
        <p:grpSpPr>
          <a:xfrm>
            <a:off x="9522437" y="3621453"/>
            <a:ext cx="1564724" cy="394603"/>
            <a:chOff x="9522437" y="3555923"/>
            <a:chExt cx="1564724" cy="394603"/>
          </a:xfrm>
        </p:grpSpPr>
        <p:sp>
          <p:nvSpPr>
            <p:cNvPr id="14" name="Flowchart: Manual Input 13">
              <a:extLst>
                <a:ext uri="{FF2B5EF4-FFF2-40B4-BE49-F238E27FC236}">
                  <a16:creationId xmlns:a16="http://schemas.microsoft.com/office/drawing/2014/main" id="{0508D554-38A6-449F-BF0C-5C4B694D6BF1}"/>
                </a:ext>
              </a:extLst>
            </p:cNvPr>
            <p:cNvSpPr/>
            <p:nvPr/>
          </p:nvSpPr>
          <p:spPr>
            <a:xfrm flipH="1">
              <a:off x="9747134" y="3555923"/>
              <a:ext cx="1097560" cy="394603"/>
            </a:xfrm>
            <a:prstGeom prst="flowChartManualIn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9B4BFE6-C295-49E2-A119-934294D1033D}"/>
                </a:ext>
              </a:extLst>
            </p:cNvPr>
            <p:cNvSpPr txBox="1"/>
            <p:nvPr/>
          </p:nvSpPr>
          <p:spPr>
            <a:xfrm>
              <a:off x="9522437" y="3578292"/>
              <a:ext cx="15647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User Input</a:t>
              </a:r>
            </a:p>
          </p:txBody>
        </p:sp>
      </p:grpSp>
      <p:sp>
        <p:nvSpPr>
          <p:cNvPr id="50" name="Title 1">
            <a:extLst>
              <a:ext uri="{FF2B5EF4-FFF2-40B4-BE49-F238E27FC236}">
                <a16:creationId xmlns:a16="http://schemas.microsoft.com/office/drawing/2014/main" id="{A329BB3C-E7FB-45EB-86F5-8D36361A6861}"/>
              </a:ext>
            </a:extLst>
          </p:cNvPr>
          <p:cNvSpPr txBox="1">
            <a:spLocks/>
          </p:cNvSpPr>
          <p:nvPr/>
        </p:nvSpPr>
        <p:spPr>
          <a:xfrm>
            <a:off x="838200" y="-4640"/>
            <a:ext cx="10515600" cy="97016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High-Level Design</a:t>
            </a:r>
          </a:p>
        </p:txBody>
      </p:sp>
    </p:spTree>
    <p:extLst>
      <p:ext uri="{BB962C8B-B14F-4D97-AF65-F5344CB8AC3E}">
        <p14:creationId xmlns:p14="http://schemas.microsoft.com/office/powerpoint/2010/main" val="15631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F60FEAA-C071-4BB2-8C6A-88F1021A9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292" y="921649"/>
            <a:ext cx="5896708" cy="553955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E5AF10-5874-4DEF-9861-B7F504527A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8" y="1135181"/>
            <a:ext cx="4404742" cy="458763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CF24356-3103-4420-95BB-620D79F6B4D2}"/>
              </a:ext>
            </a:extLst>
          </p:cNvPr>
          <p:cNvCxnSpPr>
            <a:cxnSpLocks/>
          </p:cNvCxnSpPr>
          <p:nvPr/>
        </p:nvCxnSpPr>
        <p:spPr>
          <a:xfrm>
            <a:off x="5394614" y="3705301"/>
            <a:ext cx="1054824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Brace 12">
            <a:extLst>
              <a:ext uri="{FF2B5EF4-FFF2-40B4-BE49-F238E27FC236}">
                <a16:creationId xmlns:a16="http://schemas.microsoft.com/office/drawing/2014/main" id="{4710FA15-63CE-4C93-AE42-C12BD72B0377}"/>
              </a:ext>
            </a:extLst>
          </p:cNvPr>
          <p:cNvSpPr/>
          <p:nvPr/>
        </p:nvSpPr>
        <p:spPr>
          <a:xfrm>
            <a:off x="4369163" y="2091757"/>
            <a:ext cx="844698" cy="3227090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16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5AEBD3-AF9E-47C2-BAF7-8AE9705B8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489" y="435838"/>
            <a:ext cx="8230822" cy="526535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789FD25-F5BF-44AE-BE08-21AD2AF670B1}"/>
              </a:ext>
            </a:extLst>
          </p:cNvPr>
          <p:cNvCxnSpPr>
            <a:cxnSpLocks/>
          </p:cNvCxnSpPr>
          <p:nvPr/>
        </p:nvCxnSpPr>
        <p:spPr>
          <a:xfrm>
            <a:off x="1499457" y="3068515"/>
            <a:ext cx="1034799" cy="1055077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58CD6AE-F4C9-4C6D-A423-BE20FA373023}"/>
              </a:ext>
            </a:extLst>
          </p:cNvPr>
          <p:cNvCxnSpPr>
            <a:cxnSpLocks/>
          </p:cNvCxnSpPr>
          <p:nvPr/>
        </p:nvCxnSpPr>
        <p:spPr>
          <a:xfrm>
            <a:off x="993531" y="3978960"/>
            <a:ext cx="1737517" cy="821427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1E08824-DA3B-47DD-BEBE-25035E52949E}"/>
              </a:ext>
            </a:extLst>
          </p:cNvPr>
          <p:cNvCxnSpPr>
            <a:cxnSpLocks/>
          </p:cNvCxnSpPr>
          <p:nvPr/>
        </p:nvCxnSpPr>
        <p:spPr>
          <a:xfrm flipH="1">
            <a:off x="10292847" y="405506"/>
            <a:ext cx="1301511" cy="100419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BA6C1D2-5376-4AD2-87E1-714743931B53}"/>
              </a:ext>
            </a:extLst>
          </p:cNvPr>
          <p:cNvSpPr txBox="1"/>
          <p:nvPr/>
        </p:nvSpPr>
        <p:spPr>
          <a:xfrm>
            <a:off x="408731" y="2683594"/>
            <a:ext cx="1618585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Drop Down List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6122A4-BC31-4769-A58E-1CCC6B43CBB9}"/>
              </a:ext>
            </a:extLst>
          </p:cNvPr>
          <p:cNvSpPr txBox="1"/>
          <p:nvPr/>
        </p:nvSpPr>
        <p:spPr>
          <a:xfrm>
            <a:off x="109041" y="3602310"/>
            <a:ext cx="1265026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Data Frame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CB0C9F-C9C9-4CD9-91C9-A30C9C659409}"/>
              </a:ext>
            </a:extLst>
          </p:cNvPr>
          <p:cNvSpPr txBox="1"/>
          <p:nvPr/>
        </p:nvSpPr>
        <p:spPr>
          <a:xfrm>
            <a:off x="10748297" y="2498928"/>
            <a:ext cx="130420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Leaflet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87E2B5-C451-412C-8741-9D64BB304FD6}"/>
              </a:ext>
            </a:extLst>
          </p:cNvPr>
          <p:cNvSpPr txBox="1"/>
          <p:nvPr/>
        </p:nvSpPr>
        <p:spPr>
          <a:xfrm>
            <a:off x="10487390" y="3033345"/>
            <a:ext cx="167334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Individual Flight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0D979C-E79A-418E-B642-3677EBE0BEEA}"/>
              </a:ext>
            </a:extLst>
          </p:cNvPr>
          <p:cNvCxnSpPr>
            <a:cxnSpLocks/>
          </p:cNvCxnSpPr>
          <p:nvPr/>
        </p:nvCxnSpPr>
        <p:spPr>
          <a:xfrm>
            <a:off x="1494089" y="3074771"/>
            <a:ext cx="1034799" cy="1055077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35E1F2F-8C1A-4277-9B3F-B8317A7BB4A7}"/>
              </a:ext>
            </a:extLst>
          </p:cNvPr>
          <p:cNvSpPr txBox="1"/>
          <p:nvPr/>
        </p:nvSpPr>
        <p:spPr>
          <a:xfrm>
            <a:off x="403363" y="2689850"/>
            <a:ext cx="1618585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Drop Down List</a:t>
            </a:r>
          </a:p>
        </p:txBody>
      </p:sp>
    </p:spTree>
    <p:extLst>
      <p:ext uri="{BB962C8B-B14F-4D97-AF65-F5344CB8AC3E}">
        <p14:creationId xmlns:p14="http://schemas.microsoft.com/office/powerpoint/2010/main" val="1664575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8E2C9B-9E17-4E2C-BC6E-0BF281F89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807" y="-32775"/>
            <a:ext cx="4123632" cy="387387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D932EFD-9DFB-4BF2-9619-817752D06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1" y="3916970"/>
            <a:ext cx="7353811" cy="291707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3581081-ACB7-415A-B8C6-8CF67F176089}"/>
              </a:ext>
            </a:extLst>
          </p:cNvPr>
          <p:cNvCxnSpPr>
            <a:cxnSpLocks/>
          </p:cNvCxnSpPr>
          <p:nvPr/>
        </p:nvCxnSpPr>
        <p:spPr>
          <a:xfrm flipV="1">
            <a:off x="7097738" y="3363296"/>
            <a:ext cx="1151793" cy="72096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8E0FF90E-5C38-424B-A1F8-F5721BCDA5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451603" cy="236382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65F95DD-CA97-4A2B-A4E8-3D2B08A6D6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33" y="496158"/>
            <a:ext cx="4328535" cy="22519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ACCCB48-3DDE-43F2-AB38-DF28CB2A56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282" y="1138177"/>
            <a:ext cx="4495641" cy="2290823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01C80B7-45DB-42B8-BEA2-6C81FB0FDEAF}"/>
              </a:ext>
            </a:extLst>
          </p:cNvPr>
          <p:cNvCxnSpPr>
            <a:cxnSpLocks/>
          </p:cNvCxnSpPr>
          <p:nvPr/>
        </p:nvCxnSpPr>
        <p:spPr>
          <a:xfrm>
            <a:off x="6620299" y="1815454"/>
            <a:ext cx="3074625" cy="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ight Brace 25">
            <a:extLst>
              <a:ext uri="{FF2B5EF4-FFF2-40B4-BE49-F238E27FC236}">
                <a16:creationId xmlns:a16="http://schemas.microsoft.com/office/drawing/2014/main" id="{CB4A6F26-A9F8-4453-AE39-6618A00655ED}"/>
              </a:ext>
            </a:extLst>
          </p:cNvPr>
          <p:cNvSpPr/>
          <p:nvPr/>
        </p:nvSpPr>
        <p:spPr>
          <a:xfrm>
            <a:off x="5594848" y="201910"/>
            <a:ext cx="844698" cy="3227090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2A83DFA-4125-4146-AF56-C4FAE3768C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808" y="3919872"/>
            <a:ext cx="4283332" cy="293812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004C494-0BA5-4355-B1EF-ADD325899C8F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321669" y="5388936"/>
            <a:ext cx="1552139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764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90C2D8-13D1-4175-8C39-9F65546E8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8" y="-55391"/>
            <a:ext cx="12086492" cy="687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56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395F3FF-61A9-4CFD-BA55-319B6695C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661" y="1151793"/>
            <a:ext cx="5986339" cy="48533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06E8A3-1F1E-4370-A3D2-0C4CE51165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2" y="52755"/>
            <a:ext cx="5635869" cy="66684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9913E9-FF60-427C-8B74-9B12B6885A39}"/>
              </a:ext>
            </a:extLst>
          </p:cNvPr>
          <p:cNvSpPr txBox="1"/>
          <p:nvPr/>
        </p:nvSpPr>
        <p:spPr>
          <a:xfrm>
            <a:off x="8185639" y="184638"/>
            <a:ext cx="2444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Cancelled Flights by City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831DF4-95AB-4F43-96E6-B46B05EE7917}"/>
              </a:ext>
            </a:extLst>
          </p:cNvPr>
          <p:cNvCxnSpPr>
            <a:cxnSpLocks/>
          </p:cNvCxnSpPr>
          <p:nvPr/>
        </p:nvCxnSpPr>
        <p:spPr>
          <a:xfrm>
            <a:off x="6589442" y="3283769"/>
            <a:ext cx="3074625" cy="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ight Brace 9">
            <a:extLst>
              <a:ext uri="{FF2B5EF4-FFF2-40B4-BE49-F238E27FC236}">
                <a16:creationId xmlns:a16="http://schemas.microsoft.com/office/drawing/2014/main" id="{C3EBDC08-5C6A-4AFA-880B-22152BF36BE8}"/>
              </a:ext>
            </a:extLst>
          </p:cNvPr>
          <p:cNvSpPr/>
          <p:nvPr/>
        </p:nvSpPr>
        <p:spPr>
          <a:xfrm>
            <a:off x="5563991" y="1670225"/>
            <a:ext cx="844698" cy="3227090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087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15151A-65F8-40FA-B91E-D7DAA3D1B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992"/>
            <a:ext cx="8001411" cy="31751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A55239-E763-4FE6-9073-A4BC3DF786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49959"/>
            <a:ext cx="11864040" cy="21501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4CC009-533A-4D7D-A9D2-D079F5D03F17}"/>
              </a:ext>
            </a:extLst>
          </p:cNvPr>
          <p:cNvSpPr txBox="1"/>
          <p:nvPr/>
        </p:nvSpPr>
        <p:spPr>
          <a:xfrm>
            <a:off x="-87923" y="0"/>
            <a:ext cx="4317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JavaScript Library used in development</a:t>
            </a:r>
          </a:p>
        </p:txBody>
      </p:sp>
    </p:spTree>
    <p:extLst>
      <p:ext uri="{BB962C8B-B14F-4D97-AF65-F5344CB8AC3E}">
        <p14:creationId xmlns:p14="http://schemas.microsoft.com/office/powerpoint/2010/main" val="757942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33977</TotalTime>
  <Words>38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</dc:creator>
  <cp:lastModifiedBy>Marc</cp:lastModifiedBy>
  <cp:revision>35</cp:revision>
  <dcterms:created xsi:type="dcterms:W3CDTF">2018-06-16T17:26:55Z</dcterms:created>
  <dcterms:modified xsi:type="dcterms:W3CDTF">2018-07-01T03:57:31Z</dcterms:modified>
</cp:coreProperties>
</file>

<file path=docProps/thumbnail.jpeg>
</file>